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69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3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52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5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09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90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837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767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09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460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780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570D-ED1F-4673-90BB-D5B3ECA1DD89}" type="datetimeFigureOut">
              <a:rPr lang="ru-RU" smtClean="0"/>
              <a:t>05.05.2017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B6483-213C-4D9A-AA73-0933EDD66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8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754" y="-26192"/>
            <a:ext cx="5650744" cy="4175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8104" y="-26192"/>
            <a:ext cx="3635896" cy="63632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50" b="1" i="1" dirty="0" smtClean="0">
                <a:solidFill>
                  <a:srgbClr val="FF0000"/>
                </a:solidFill>
                <a:latin typeface="Times New Roman" pitchFamily="18" charset="0"/>
                <a:cs typeface="Aharoni" pitchFamily="2" charset="-79"/>
              </a:rPr>
              <a:t>Проект «Строительство завода</a:t>
            </a:r>
          </a:p>
          <a:p>
            <a:pPr algn="ctr"/>
            <a:r>
              <a:rPr lang="ru-RU" sz="2050" b="1" i="1" dirty="0" smtClean="0">
                <a:solidFill>
                  <a:srgbClr val="FF0000"/>
                </a:solidFill>
                <a:latin typeface="Times New Roman" pitchFamily="18" charset="0"/>
                <a:cs typeface="Aharoni" pitchFamily="2" charset="-79"/>
              </a:rPr>
              <a:t> по переработке шин»</a:t>
            </a:r>
          </a:p>
          <a:p>
            <a:pPr algn="just"/>
            <a:r>
              <a:rPr lang="ru-RU" sz="2050" dirty="0">
                <a:latin typeface="Times New Roman" pitchFamily="18" charset="0"/>
                <a:cs typeface="Times New Roman" pitchFamily="18" charset="0"/>
              </a:rPr>
              <a:t>Вряд ли стоит много говорить о том, насколько сегодня выгоден и перспективен бизнес по переработке шин. Многократно возросшее за последние 20 лет количество активно эксплуатируемых автомобилей – своеобразный неиссякаемый источник практически дарового сырья в виде отработавших свой ресурс автопокрышек. Которые, в процессе утилизации, можно трансформируются в резиновую крошку. </a:t>
            </a:r>
            <a:endParaRPr lang="ru-RU" sz="205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64176" y="4149080"/>
            <a:ext cx="5572280" cy="29315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Резиновая крошка находит применение в са-</a:t>
            </a:r>
          </a:p>
          <a:p>
            <a:pPr algn="just"/>
            <a:r>
              <a:rPr lang="ru-RU" sz="205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ых разных областях промышленности и </a:t>
            </a:r>
          </a:p>
          <a:p>
            <a:pPr algn="just"/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производства, включая такие отрасли, как до-</a:t>
            </a:r>
          </a:p>
          <a:p>
            <a:pPr algn="just"/>
            <a:r>
              <a:rPr lang="ru-RU" sz="2050" dirty="0" smtClean="0">
                <a:latin typeface="Times New Roman" pitchFamily="18" charset="0"/>
                <a:cs typeface="Times New Roman" pitchFamily="18" charset="0"/>
              </a:rPr>
              <a:t>рожное строительство, нефтяная, автомобильная промышленность и т.д. Наиболее востребована регенеративная крошка в сфере производства резиновых покрытий для детских, спортивных площадок.</a:t>
            </a:r>
          </a:p>
          <a:p>
            <a:pPr algn="just"/>
            <a:endParaRPr lang="ru-RU" sz="20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35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796" y="57813"/>
            <a:ext cx="3254205" cy="25070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3" y="63367"/>
            <a:ext cx="4526217" cy="26402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630" y="3356992"/>
            <a:ext cx="4638370" cy="3478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768381"/>
            <a:ext cx="3024337" cy="40324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16216" y="2768381"/>
            <a:ext cx="1776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Резиновая крошка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44143" y="3356992"/>
            <a:ext cx="677108" cy="29332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Изделия из нее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600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112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</cp:revision>
  <dcterms:created xsi:type="dcterms:W3CDTF">2017-05-04T11:32:49Z</dcterms:created>
  <dcterms:modified xsi:type="dcterms:W3CDTF">2017-05-05T04:58:17Z</dcterms:modified>
</cp:coreProperties>
</file>