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92" y="-1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78579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Молочно-товарная ферма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384 голов дойного стада с полным шлейфом</a:t>
            </a:r>
          </a:p>
        </p:txBody>
      </p:sp>
      <p:pic>
        <p:nvPicPr>
          <p:cNvPr id="1027" name="Рисунок 1" descr="http://www.delaval.ru/ImageVaultFiles/id_24885/cf_13/Vaki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7643866" cy="3610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357158" y="4500570"/>
            <a:ext cx="8286808" cy="2214578"/>
          </a:xfrm>
          <a:prstGeom prst="round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Проектная мощность производства молока                  –  5,1 тыс. тонн/год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Общее количество скотомест                                            –  545 голов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в том числе для дойных коров                             –  384 головы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Расход корма на производство 1 л. молока                     –  не более 0,7 к.ед.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Ориентировочная стоимость строительства                 –  11,3 млн. рублей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Выручка от реализации молока		                 –  3,2 млн. рублей/год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Срок строительства                                                            –  18 мес.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Простой срок окупаемости                                                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–  10,5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лет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9440"/>
            <a:ext cx="9068747" cy="38239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78579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Доильно-молочный блок с установкой «Параллель»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Рисунок 1" descr="http://www.delaval.ru/ImageVaultFiles/id_24885/cf_13/Vakin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7643866" cy="3610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357158" y="5805264"/>
            <a:ext cx="8286808" cy="909884"/>
          </a:xfrm>
          <a:prstGeom prst="roundRect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Доильная установка «Параллель» оснащена системой рекуперации тепла, позволяющей нагревать воду для промывки оборудования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85675"/>
            <a:ext cx="8784976" cy="511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5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126114"/>
              </p:ext>
            </p:extLst>
          </p:nvPr>
        </p:nvGraphicFramePr>
        <p:xfrm>
          <a:off x="0" y="-27384"/>
          <a:ext cx="9144000" cy="719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6885384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Проект «</a:t>
                      </a:r>
                      <a:r>
                        <a:rPr lang="x-none" sz="1800" b="1" kern="1200" smtClean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Строительство молочно-товарной фермы на 545 голов </a:t>
                      </a:r>
                      <a:endParaRPr lang="ru-RU" sz="1800" b="1" kern="1200" dirty="0" smtClean="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rgbClr val="FFFF0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выращиванием ремонтного молодняка»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just"/>
                      <a:r>
                        <a:rPr lang="ru-RU" sz="19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Инвестиционный проект преследует следующие цели:</a:t>
                      </a:r>
                    </a:p>
                    <a:p>
                      <a:pPr lvl="0" algn="just"/>
                      <a:r>
                        <a:rPr lang="ru-RU" sz="19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      модернизацию и техническое перевооружение производства;</a:t>
                      </a:r>
                    </a:p>
                    <a:p>
                      <a:pPr lvl="0" algn="just"/>
                      <a:r>
                        <a:rPr lang="ru-RU" sz="19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      снижение энергоемкости и материалоемкости производства;</a:t>
                      </a:r>
                    </a:p>
                    <a:p>
                      <a:pPr lvl="0" algn="just"/>
                      <a:r>
                        <a:rPr lang="ru-RU" sz="19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      повышение продуктивности производства;</a:t>
                      </a:r>
                    </a:p>
                    <a:p>
                      <a:pPr lvl="0" algn="just"/>
                      <a:r>
                        <a:rPr lang="ru-RU" sz="19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      увеличение производственного потенциала предприятия;</a:t>
                      </a:r>
                    </a:p>
                    <a:p>
                      <a:pPr lvl="0" algn="just"/>
                      <a:r>
                        <a:rPr lang="ru-RU" sz="19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      повышение рентабельности производства и продаж;</a:t>
                      </a:r>
                    </a:p>
                    <a:p>
                      <a:pPr lvl="0" algn="just"/>
                      <a:r>
                        <a:rPr lang="ru-RU" sz="19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      увеличение конкурентоспособности продукции;</a:t>
                      </a:r>
                    </a:p>
                    <a:p>
                      <a:pPr lvl="0" algn="just"/>
                      <a:r>
                        <a:rPr lang="ru-RU" sz="19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         повышение заработной платы и жизненного уровня работников предприятия, улучшение условий труда и быта занятых на предприятии.</a:t>
                      </a:r>
                    </a:p>
                    <a:p>
                      <a:pPr algn="just"/>
                      <a:r>
                        <a:rPr lang="ru-RU" sz="19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</a:t>
                      </a:r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Проектом предусмотрено строительство: двух коровников беспривязного содержания на 384 головы (один коровник на 288 голов, второй коровник - на 144 головы с родильным отделением), доильно-молочного блока, стационара, амбулатории, цеха сухостойных коров с телятником, открытого профилактория для телят, выгульных площадок, площадок для временного хранения навоза, траншей для силоса (сенажа), площадок для складирования рулонов сена и соломы, автовесов, навеса для дров, водонапорной башни, двух </a:t>
                      </a:r>
                      <a:r>
                        <a:rPr lang="ru-RU" sz="2000" b="1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артскважин</a:t>
                      </a:r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трансформаторной подстанции, въездных </a:t>
                      </a:r>
                      <a:r>
                        <a:rPr lang="ru-RU" sz="2000" b="1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дезбарьеров</a:t>
                      </a:r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площадки для отдыха, площадки для установки контейнеров ТБО, площадки для золы, пожарных резервуаров, эстакады для погрузки животных на машины, </a:t>
                      </a:r>
                      <a:r>
                        <a:rPr lang="ru-RU" sz="2000" b="1" kern="1200" dirty="0" err="1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насосно</a:t>
                      </a:r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станции противопожарного водоснабжения, жижесборников, дезинфектора.</a:t>
                      </a:r>
                    </a:p>
                    <a:p>
                      <a:pPr algn="ctr"/>
                      <a:endParaRPr lang="ru-RU" sz="1900" b="1" kern="1200" dirty="0" smtClean="0">
                        <a:solidFill>
                          <a:srgbClr val="FFFF0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Штриховая стрелка вправо 4"/>
          <p:cNvSpPr/>
          <p:nvPr/>
        </p:nvSpPr>
        <p:spPr>
          <a:xfrm>
            <a:off x="581506" y="908720"/>
            <a:ext cx="259200" cy="18000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581506" y="1178760"/>
            <a:ext cx="2592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581506" y="1484784"/>
            <a:ext cx="2592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534972" y="1772816"/>
            <a:ext cx="2592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479884" y="2042856"/>
            <a:ext cx="2592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479884" y="2330888"/>
            <a:ext cx="2592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542759" y="2600928"/>
            <a:ext cx="259200" cy="180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58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280</Words>
  <Application>Microsoft Office PowerPoint</Application>
  <PresentationFormat>Экран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24</cp:revision>
  <cp:lastPrinted>2017-04-06T07:03:43Z</cp:lastPrinted>
  <dcterms:modified xsi:type="dcterms:W3CDTF">2017-04-06T11:46:55Z</dcterms:modified>
</cp:coreProperties>
</file>